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59" d="100"/>
          <a:sy n="5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96.88</c:v>
                </c:pt>
                <c:pt idx="1">
                  <c:v>91.41</c:v>
                </c:pt>
                <c:pt idx="2">
                  <c:v>94.53</c:v>
                </c:pt>
                <c:pt idx="3">
                  <c:v>97.66</c:v>
                </c:pt>
                <c:pt idx="4">
                  <c:v>94.53</c:v>
                </c:pt>
                <c:pt idx="5">
                  <c:v>93.75</c:v>
                </c:pt>
                <c:pt idx="6">
                  <c:v>96.88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Nacional de Trabajadores de la Educación # 35 (SNTE 35)</c:v>
                </c:pt>
                <c:pt idx="4">
                  <c:v>Sindicato Nacional de Trabajadores de la Educación # 38 (SNTE38)</c:v>
                </c:pt>
                <c:pt idx="5">
                  <c:v>Sindicato Único de Trabajadores del Gobierno del Estado (SUSTGE)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51.72</c:v>
                </c:pt>
                <c:pt idx="2">
                  <c:v>48.28</c:v>
                </c:pt>
                <c:pt idx="3">
                  <c:v>24.15</c:v>
                </c:pt>
                <c:pt idx="4">
                  <c:v>48.28</c:v>
                </c:pt>
                <c:pt idx="5">
                  <c:v>94.83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Centro Cultural Arocena Laguna A.C.</c:v>
                </c:pt>
                <c:pt idx="1">
                  <c:v>Clúster</c:v>
                </c:pt>
                <c:pt idx="2">
                  <c:v>Centro De Rehabilitación Infantil Teletón Coahuila (CRIT)</c:v>
                </c:pt>
                <c:pt idx="3">
                  <c:v>Teatro Nazas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93.33</c:v>
                </c:pt>
                <c:pt idx="1">
                  <c:v>96.67</c:v>
                </c:pt>
                <c:pt idx="2">
                  <c:v>96.67</c:v>
                </c:pt>
                <c:pt idx="3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0.98509999999999998</c:v>
                </c:pt>
                <c:pt idx="1">
                  <c:v>1</c:v>
                </c:pt>
                <c:pt idx="2">
                  <c:v>0.99250000000000005</c:v>
                </c:pt>
                <c:pt idx="3">
                  <c:v>1</c:v>
                </c:pt>
                <c:pt idx="4">
                  <c:v>0.97009999999999996</c:v>
                </c:pt>
                <c:pt idx="5">
                  <c:v>1</c:v>
                </c:pt>
                <c:pt idx="6">
                  <c:v>0.97699999999999998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99.25</c:v>
                </c:pt>
                <c:pt idx="2">
                  <c:v>99.25</c:v>
                </c:pt>
                <c:pt idx="3">
                  <c:v>100</c:v>
                </c:pt>
                <c:pt idx="4">
                  <c:v>100</c:v>
                </c:pt>
                <c:pt idx="5">
                  <c:v>96.62</c:v>
                </c:pt>
                <c:pt idx="6">
                  <c:v>98.51</c:v>
                </c:pt>
                <c:pt idx="7">
                  <c:v>96.27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99.33</c:v>
                </c:pt>
                <c:pt idx="2">
                  <c:v>96</c:v>
                </c:pt>
                <c:pt idx="3">
                  <c:v>98.67</c:v>
                </c:pt>
                <c:pt idx="4">
                  <c:v>98.67</c:v>
                </c:pt>
                <c:pt idx="5">
                  <c:v>98.67</c:v>
                </c:pt>
                <c:pt idx="6">
                  <c:v>98</c:v>
                </c:pt>
                <c:pt idx="7">
                  <c:v>97.33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96.58</c:v>
                </c:pt>
                <c:pt idx="1">
                  <c:v>71.59</c:v>
                </c:pt>
                <c:pt idx="2">
                  <c:v>97.73</c:v>
                </c:pt>
                <c:pt idx="3">
                  <c:v>97.73</c:v>
                </c:pt>
                <c:pt idx="4">
                  <c:v>53.98</c:v>
                </c:pt>
                <c:pt idx="5">
                  <c:v>96.02</c:v>
                </c:pt>
                <c:pt idx="6">
                  <c:v>97.73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99.21</c:v>
                </c:pt>
                <c:pt idx="1">
                  <c:v>100</c:v>
                </c:pt>
                <c:pt idx="2">
                  <c:v>96.67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98.53</c:v>
                </c:pt>
                <c:pt idx="1">
                  <c:v>50.74</c:v>
                </c:pt>
                <c:pt idx="2">
                  <c:v>99.26</c:v>
                </c:pt>
                <c:pt idx="3">
                  <c:v>94.12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97.1</c:v>
                </c:pt>
                <c:pt idx="1">
                  <c:v>93.48</c:v>
                </c:pt>
                <c:pt idx="2">
                  <c:v>48.28</c:v>
                </c:pt>
                <c:pt idx="3">
                  <c:v>93.48</c:v>
                </c:pt>
                <c:pt idx="4">
                  <c:v>95.65</c:v>
                </c:pt>
                <c:pt idx="5">
                  <c:v>50</c:v>
                </c:pt>
                <c:pt idx="6">
                  <c:v>49.28</c:v>
                </c:pt>
                <c:pt idx="7">
                  <c:v>94.93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23/10/2023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2° Trimestre 2023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95.78%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20200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95320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63493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97.26%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01277454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97.26%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85349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90.22%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94880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93730787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90.22%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91963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5623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90.22%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69284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97137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98.44%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00765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6579573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70.44%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34562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94088553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90.54%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76036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7815050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90.54%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7461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79732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74023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94.20%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4140909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92909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94.20%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55.46%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47547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33022713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95%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45538"/>
              </p:ext>
            </p:extLst>
          </p:nvPr>
        </p:nvGraphicFramePr>
        <p:xfrm>
          <a:off x="623392" y="1556792"/>
          <a:ext cx="4206241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53368297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930266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21792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092867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69901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9633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98.21%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3321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64358211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98.21%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7559"/>
              </p:ext>
            </p:extLst>
          </p:nvPr>
        </p:nvGraphicFramePr>
        <p:xfrm>
          <a:off x="479376" y="980728"/>
          <a:ext cx="5269490" cy="52851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Inversión Pública Productiva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31041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96446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95.78%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33166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93625769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95.78%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17687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20565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28129</TotalTime>
  <Words>1684</Words>
  <Application>Microsoft Office PowerPoint</Application>
  <PresentationFormat>Panorámica</PresentationFormat>
  <Paragraphs>544</Paragraphs>
  <Slides>24</Slides>
  <Notes>8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2° Trimestre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984</cp:revision>
  <cp:lastPrinted>2016-11-03T16:29:35Z</cp:lastPrinted>
  <dcterms:created xsi:type="dcterms:W3CDTF">2015-03-28T20:05:05Z</dcterms:created>
  <dcterms:modified xsi:type="dcterms:W3CDTF">2023-10-23T18:11:24Z</dcterms:modified>
</cp:coreProperties>
</file>